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3" r:id="rId2"/>
    <p:sldId id="296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505"/>
    <a:srgbClr val="4F891B"/>
    <a:srgbClr val="FFFA21"/>
    <a:srgbClr val="66AF23"/>
    <a:srgbClr val="FEC741"/>
    <a:srgbClr val="FFEF36"/>
    <a:srgbClr val="8BD943"/>
    <a:srgbClr val="328236"/>
    <a:srgbClr val="FFD001"/>
    <a:srgbClr val="ED8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0" autoAdjust="0"/>
    <p:restoredTop sz="96005" autoAdjust="0"/>
  </p:normalViewPr>
  <p:slideViewPr>
    <p:cSldViewPr>
      <p:cViewPr varScale="1">
        <p:scale>
          <a:sx n="85" d="100"/>
          <a:sy n="85" d="100"/>
        </p:scale>
        <p:origin x="86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1"/>
            <a:ext cx="9143622" cy="6885384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96119" y="2204864"/>
            <a:ext cx="3966457" cy="142734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" y="567"/>
            <a:ext cx="9179756" cy="6884817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535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5350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-535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148064" y="2276871"/>
            <a:ext cx="3816424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552" y="3789040"/>
            <a:ext cx="4178742" cy="1211362"/>
          </a:xfrm>
        </p:spPr>
        <p:txBody>
          <a:bodyPr/>
          <a:lstStyle/>
          <a:p>
            <a:pPr algn="just"/>
            <a:r>
              <a:rPr lang="es-ES" altLang="ko-KR" sz="2200" dirty="0"/>
              <a:t>Aplicación móvil para el monitoreo y análisis de las incubadoras de aves</a:t>
            </a:r>
            <a:endParaRPr lang="ko-KR" altLang="en-US" sz="2200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E1CD3D6-1154-4038-A6A5-1154FF471060}"/>
              </a:ext>
            </a:extLst>
          </p:cNvPr>
          <p:cNvSpPr/>
          <p:nvPr/>
        </p:nvSpPr>
        <p:spPr>
          <a:xfrm>
            <a:off x="1280533" y="2924944"/>
            <a:ext cx="2359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INCUBA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9DC098-A570-43CE-8898-50F03009966B}"/>
              </a:ext>
            </a:extLst>
          </p:cNvPr>
          <p:cNvSpPr txBox="1"/>
          <p:nvPr/>
        </p:nvSpPr>
        <p:spPr>
          <a:xfrm>
            <a:off x="196629" y="5962054"/>
            <a:ext cx="4572000" cy="49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L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Autor:</a:t>
            </a:r>
            <a:r>
              <a:rPr lang="es-CL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Jos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Carlos Lara Ramos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7347AD1-8A88-4332-9186-79FABCD43B22}"/>
              </a:ext>
            </a:extLst>
          </p:cNvPr>
          <p:cNvSpPr txBox="1"/>
          <p:nvPr/>
        </p:nvSpPr>
        <p:spPr>
          <a:xfrm>
            <a:off x="174344" y="6365878"/>
            <a:ext cx="4572000" cy="49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L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Tutor:</a:t>
            </a:r>
            <a:r>
              <a:rPr lang="es-CL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Dr. </a:t>
            </a:r>
            <a:r>
              <a:rPr lang="es-C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Dionis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López Ramos.</a:t>
            </a:r>
            <a:endParaRPr lang="es-C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F8F1D0-3478-4EF0-8AA3-B741F928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7504" y="116632"/>
            <a:ext cx="720080" cy="72008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C8D6466-4747-47F3-BC94-DC9D6EA54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24325"/>
            <a:ext cx="1803062" cy="18030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8CB146F-DC19-4250-B4DF-99E5AD023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81418"/>
            <a:ext cx="8665759" cy="5169718"/>
          </a:xfrm>
        </p:spPr>
        <p:txBody>
          <a:bodyPr wrap="none"/>
          <a:lstStyle/>
          <a:p>
            <a:pPr algn="l"/>
            <a:r>
              <a:rPr lang="es-ES" b="0" i="0" dirty="0">
                <a:solidFill>
                  <a:srgbClr val="050E17"/>
                </a:solidFill>
                <a:effectLst/>
              </a:rPr>
              <a:t>       En este proyecto se ha propone y evalúa una solución tecnológica basada en las nuevas tecnología de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</a:rPr>
              <a:t>comunicación  y  una aplicación móvil para optimizar la gestión de incubadoras avícolas mediante el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</a:rPr>
              <a:t>monitoreo remoto de parámetros ambientales.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</a:rPr>
              <a:t>La metodología de investigación desarrollada ha permitido: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</a:rPr>
              <a:t>Adaptar la propuesta a las necesidades reales de los usuarios finales mediante el diseño centrado 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</a:rPr>
              <a:t>en el usuario.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</a:rPr>
              <a:t>Demostrar los beneficios de la propuesta en términos de reducción de costes, aumento de la 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</a:rPr>
              <a:t>productividad y eficacia, a través de un estudio de campo.</a:t>
            </a:r>
          </a:p>
          <a:p>
            <a:pPr marL="0" indent="0" algn="l"/>
            <a:endParaRPr lang="es-ES" b="0" i="0" dirty="0">
              <a:solidFill>
                <a:srgbClr val="050E17"/>
              </a:solidFill>
              <a:effectLst/>
            </a:endParaRP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</a:rPr>
              <a:t>Las implicaciones prácticas de este trabajo abren vías de optimización de procesos y rentabilidad para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</a:rPr>
              <a:t>el sector avícola. Asimismo, se contribuirá a adaptar tecnologías emergentes a necesidades concretas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</a:rPr>
              <a:t>de producción, garantizando su facilidad de uso e implantación.</a:t>
            </a:r>
          </a:p>
          <a:p>
            <a:r>
              <a:rPr lang="en-US" b="0" i="0" dirty="0">
                <a:solidFill>
                  <a:srgbClr val="050E17"/>
                </a:solidFill>
                <a:effectLst/>
                <a:latin typeface="-apple-system"/>
              </a:rPr>
              <a:t>       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  Las recomendaciones de futuras investigaciones también abren nuevas oportunidades para ampliar y 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fortalecer los resultados obtenidos. En general, el camino abierto por este trabajo muestra prometedoras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 posibilidades de usar </a:t>
            </a:r>
            <a:r>
              <a:rPr lang="es-ES" i="0" dirty="0">
                <a:solidFill>
                  <a:srgbClr val="050E17"/>
                </a:solidFill>
                <a:latin typeface="-apple-system"/>
              </a:rPr>
              <a:t>las</a:t>
            </a: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 nuevas tecnologías de comunicación  y aplicaciones móviles para mejorar la </a:t>
            </a:r>
          </a:p>
          <a:p>
            <a:r>
              <a:rPr lang="es-ES" b="0" i="0" dirty="0" err="1">
                <a:solidFill>
                  <a:srgbClr val="050E17"/>
                </a:solidFill>
                <a:effectLst/>
                <a:latin typeface="-apple-system"/>
              </a:rPr>
              <a:t>gestionabilidad</a:t>
            </a: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 y la eficiencia económica en la industria avícola.</a:t>
            </a:r>
            <a:r>
              <a:rPr lang="en-US" b="0" i="0" dirty="0">
                <a:solidFill>
                  <a:srgbClr val="050E17"/>
                </a:solidFill>
                <a:effectLst/>
                <a:latin typeface="-apple-system"/>
              </a:rPr>
              <a:t>.</a:t>
            </a:r>
            <a:endParaRPr lang="es-CU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EF453C6-EA59-45EA-8A5E-7D8920D91288}"/>
              </a:ext>
            </a:extLst>
          </p:cNvPr>
          <p:cNvSpPr txBox="1"/>
          <p:nvPr/>
        </p:nvSpPr>
        <p:spPr>
          <a:xfrm>
            <a:off x="3599892" y="101208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</a:rPr>
              <a:t>Conclusiones</a:t>
            </a:r>
            <a:endParaRPr lang="es-C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91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-27264" y="1425890"/>
            <a:ext cx="9233553" cy="2702278"/>
          </a:xfrm>
        </p:spPr>
        <p:txBody>
          <a:bodyPr wrap="none">
            <a:spAutoFit/>
          </a:bodyPr>
          <a:lstStyle/>
          <a:p>
            <a:r>
              <a:rPr lang="es-ES" b="0" i="0" dirty="0">
                <a:solidFill>
                  <a:srgbClr val="050E17"/>
                </a:solidFill>
                <a:effectLst/>
              </a:rPr>
              <a:t>        Este proyecto propone una solución tecnológica para optimizar el proceso de monitoreo de incubación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</a:rPr>
              <a:t> de huevos de aves en tiempo real de los parámetros ambientales clave. El control estricto de factores 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</a:rPr>
              <a:t>como temperatura, humedad y volteos de los huevos es fundamental para el desarrollo embrionario y la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</a:rPr>
              <a:t> tasa de eclosión. En los sistemas tradicionales de monitoreo dificultan al operario el seguimiento constante,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</a:rPr>
              <a:t> ya que debe permanecer en el local chequeando constantemente los parámetros de cada incubadora. El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</a:rPr>
              <a:t> </a:t>
            </a:r>
            <a:r>
              <a:rPr lang="es-ES" i="0" dirty="0">
                <a:solidFill>
                  <a:srgbClr val="050E17"/>
                </a:solidFill>
              </a:rPr>
              <a:t>objetivo es d</a:t>
            </a:r>
            <a:r>
              <a:rPr lang="es-ES" b="0" i="0" dirty="0">
                <a:solidFill>
                  <a:srgbClr val="050E17"/>
                </a:solidFill>
                <a:effectLst/>
              </a:rPr>
              <a:t>esarrollar una aplicación móvil  que permita obtener información actualizada de los parámetros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</a:rPr>
              <a:t> ambientales de las  incubadoras y alertar rápidamente sobre posibles incidencias, con el fin de mejorar los 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</a:rPr>
              <a:t>procesos y resultados en explotaciones avícolas de incubación.</a:t>
            </a:r>
          </a:p>
          <a:p>
            <a:endParaRPr lang="en-US" altLang="ko-K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73204E-00E4-4B65-8F53-604FE192E91F}"/>
              </a:ext>
            </a:extLst>
          </p:cNvPr>
          <p:cNvSpPr txBox="1"/>
          <p:nvPr/>
        </p:nvSpPr>
        <p:spPr>
          <a:xfrm>
            <a:off x="251520" y="1115452"/>
            <a:ext cx="812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+mj-lt"/>
              </a:rPr>
              <a:t>RESUMEN</a:t>
            </a:r>
            <a:endParaRPr lang="es-CU" b="1" dirty="0">
              <a:latin typeface="+mj-l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AC7E88-E28D-46DA-B329-E3B2BF8D6B4A}"/>
              </a:ext>
            </a:extLst>
          </p:cNvPr>
          <p:cNvSpPr txBox="1"/>
          <p:nvPr/>
        </p:nvSpPr>
        <p:spPr>
          <a:xfrm>
            <a:off x="78152" y="4283387"/>
            <a:ext cx="8933728" cy="20621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s-ES" sz="1600" b="0" i="0" dirty="0">
                <a:solidFill>
                  <a:srgbClr val="050E17"/>
                </a:solidFill>
                <a:effectLst/>
                <a:latin typeface="-apple-system"/>
              </a:rPr>
              <a:t>La Empresa Avícola Santiago y las demás empresas avícolas del país, necesitan monitorear y notificar en </a:t>
            </a:r>
          </a:p>
          <a:p>
            <a:pPr algn="l"/>
            <a:r>
              <a:rPr lang="es-ES" sz="1600" b="0" i="0" dirty="0">
                <a:solidFill>
                  <a:srgbClr val="050E17"/>
                </a:solidFill>
                <a:effectLst/>
                <a:latin typeface="-apple-system"/>
              </a:rPr>
              <a:t>casi tiempo real el estado de las incubadoras durante el ciclo de incubación de huevos de gallina, que </a:t>
            </a:r>
          </a:p>
          <a:p>
            <a:pPr algn="l"/>
            <a:r>
              <a:rPr lang="es-ES" sz="1600" b="0" i="0" dirty="0">
                <a:solidFill>
                  <a:srgbClr val="050E17"/>
                </a:solidFill>
                <a:effectLst/>
                <a:latin typeface="-apple-system"/>
              </a:rPr>
              <a:t>dura principalmente 21 días. Durante este ciclo, el operario debe estar físicamente en las instalaciones </a:t>
            </a:r>
          </a:p>
          <a:p>
            <a:pPr algn="l"/>
            <a:r>
              <a:rPr lang="es-ES" sz="1600" b="0" i="0" dirty="0">
                <a:solidFill>
                  <a:srgbClr val="050E17"/>
                </a:solidFill>
                <a:effectLst/>
                <a:latin typeface="-apple-system"/>
              </a:rPr>
              <a:t>donde se encuentran dichas incubadoras para observar su funcionamiento, lo que significa que este ciclo </a:t>
            </a:r>
          </a:p>
          <a:p>
            <a:pPr algn="l"/>
            <a:r>
              <a:rPr lang="es-ES" sz="1600" b="0" i="0" dirty="0">
                <a:solidFill>
                  <a:srgbClr val="050E17"/>
                </a:solidFill>
                <a:effectLst/>
                <a:latin typeface="-apple-system"/>
              </a:rPr>
              <a:t>podría verse afectado por cualquier inconveniente ante la falta de una intervención oportuna. Estas </a:t>
            </a:r>
          </a:p>
          <a:p>
            <a:pPr algn="l"/>
            <a:r>
              <a:rPr lang="es-ES" sz="1600" b="0" i="0" dirty="0">
                <a:solidFill>
                  <a:srgbClr val="050E17"/>
                </a:solidFill>
                <a:effectLst/>
                <a:latin typeface="-apple-system"/>
              </a:rPr>
              <a:t>empresas avícolas requieren un monitoreo y notificación constante del estado de las incubadoras </a:t>
            </a:r>
          </a:p>
          <a:p>
            <a:pPr algn="l"/>
            <a:r>
              <a:rPr lang="es-ES" sz="1600" b="0" i="0" dirty="0">
                <a:solidFill>
                  <a:srgbClr val="050E17"/>
                </a:solidFill>
                <a:effectLst/>
                <a:latin typeface="-apple-system"/>
              </a:rPr>
              <a:t>durante las tres semanas que dura el proceso de incubación de huevos, ya que cualquier problema </a:t>
            </a:r>
          </a:p>
          <a:p>
            <a:pPr algn="l"/>
            <a:r>
              <a:rPr lang="es-ES" sz="1600" b="0" i="0" dirty="0">
                <a:solidFill>
                  <a:srgbClr val="050E17"/>
                </a:solidFill>
                <a:effectLst/>
                <a:latin typeface="-apple-system"/>
              </a:rPr>
              <a:t>podría perjudicar el ciclo si no se detecta y resuelve rápidamente con la presencia física de un operario.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C0C045A-63C2-40A0-AE7F-0DABC950C814}"/>
              </a:ext>
            </a:extLst>
          </p:cNvPr>
          <p:cNvSpPr txBox="1"/>
          <p:nvPr/>
        </p:nvSpPr>
        <p:spPr>
          <a:xfrm>
            <a:off x="-6085184" y="3907835"/>
            <a:ext cx="2119283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PROBLEMA DE INVESTIGACIÓN</a:t>
            </a:r>
            <a:endParaRPr lang="es-CU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EA67048-4994-4452-876A-CC0F11684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96365"/>
            <a:ext cx="9193222" cy="4480907"/>
          </a:xfr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OBJETO DE INVESTIGACIÓN</a:t>
            </a:r>
            <a:endParaRPr lang="es-CU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La supervisión de forma remota </a:t>
            </a:r>
            <a:r>
              <a:rPr lang="es-CL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es-E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las incubadoras durante los ciclo de incubación.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U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OBJETO DE INVESTIGACIÓN</a:t>
            </a:r>
            <a:endParaRPr lang="es-CU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 desea supervisar monitoreando los ciclo de incubación en la Empresa Avícola Santiago en la UEB República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donde se encuentran 10 equipos de incubación que fueron instalados por un proyecto conjunto de las </a:t>
            </a:r>
            <a:r>
              <a:rPr lang="es-E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entidades CEDAI, ALASTOR, ESTI.L y RETOMED.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 GENERAL</a:t>
            </a:r>
            <a:endParaRPr lang="es-CU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Desarrollar un sistema informático , que a través de una aplicación móvil, la supervisión mediante el monitoreo y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análisis de las incubadoras de aves en la Empresa Avícola Santiago </a:t>
            </a:r>
            <a:endParaRPr lang="es-CU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8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57BCF3C-7487-4390-BDA2-68753C464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96752"/>
            <a:ext cx="9196492" cy="4001095"/>
          </a:xfrm>
        </p:spPr>
        <p:txBody>
          <a:bodyPr wrap="none">
            <a:spAutoFit/>
          </a:bodyPr>
          <a:lstStyle/>
          <a:p>
            <a:pPr algn="l"/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Marco metodológico: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Investigación aplicada: Se trata de una investigación orientada a resolver un problema práctico del sector </a:t>
            </a:r>
          </a:p>
          <a:p>
            <a:pPr marL="0" indent="0" algn="l"/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avícola mediante la aplicación del conocimiento tecnológico.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Diseño centrado en el usuario: El desarrollo de la aplicación móvil se ha llevado a cabo aplicando técnicas</a:t>
            </a:r>
          </a:p>
          <a:p>
            <a:pPr marL="0" indent="0" algn="l"/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investigación con usuarios finales para adaptarla a sus necesidades y facilitar su uso.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Metodología ágil: El proceso de desarrollo ha seguido prácticas ágiles como iteración continua, adaptación</a:t>
            </a:r>
          </a:p>
          <a:p>
            <a:pPr marL="0" indent="0" algn="l"/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cambio y entrega incremental de funcionalidades para garantizar la satisfacción del cliente.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400" i="0" dirty="0">
              <a:solidFill>
                <a:srgbClr val="050E1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Tecnologías empleadas: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Android: Plataforma móvil sobre la que se ha desarrollado la aplicación.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 err="1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Lenguaje de programación utilizado para el desarrollo de la interfaz gráfica, lógica y conexión a la API.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 Web: Servicio web desarrollado para la obtención de datos de las incubadoras y alertas.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50E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 de Datos: Almacena la información ambiental y de incidencias de las incubadoras.</a:t>
            </a:r>
          </a:p>
          <a:p>
            <a:pPr marL="0" indent="0" algn="l"/>
            <a:endParaRPr lang="es-ES" b="0" i="0" dirty="0">
              <a:solidFill>
                <a:srgbClr val="050E17"/>
              </a:solidFill>
              <a:effectLst/>
              <a:latin typeface="-apple-system"/>
            </a:endParaRPr>
          </a:p>
          <a:p>
            <a:endParaRPr lang="es-CU" dirty="0"/>
          </a:p>
        </p:txBody>
      </p:sp>
    </p:spTree>
    <p:extLst>
      <p:ext uri="{BB962C8B-B14F-4D97-AF65-F5344CB8AC3E}">
        <p14:creationId xmlns:p14="http://schemas.microsoft.com/office/powerpoint/2010/main" val="301681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D3099D-BBA9-422D-8D45-4A055FFC8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none"/>
          <a:lstStyle/>
          <a:p>
            <a:r>
              <a:rPr lang="es-ES" b="1" i="0" dirty="0">
                <a:solidFill>
                  <a:srgbClr val="050E17"/>
                </a:solidFill>
                <a:effectLst/>
              </a:rPr>
              <a:t>Propuesta de solución: 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</a:rPr>
              <a:t>     La aplicación móvil “INCUBA“ desarrollada en Android por su amplia adaptabilidad y funcionalidad </a:t>
            </a:r>
          </a:p>
          <a:p>
            <a:r>
              <a:rPr lang="es-ES" b="0" i="0" dirty="0">
                <a:solidFill>
                  <a:srgbClr val="050E17"/>
                </a:solidFill>
                <a:effectLst/>
              </a:rPr>
              <a:t>para dispositivos móviles de gama media y alta, segmento objetivo de los usuarios.</a:t>
            </a:r>
            <a:endParaRPr lang="es-CU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0C5BA4-2A6A-422E-926F-F0E22B0329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780928"/>
            <a:ext cx="1656184" cy="36804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207C027-5597-450E-B7CB-7EDA942B35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896" y="2780928"/>
            <a:ext cx="1656184" cy="36804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682FAF-EAC9-4D5B-9EBF-46DF92048B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202" y="2780928"/>
            <a:ext cx="1656184" cy="36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6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8DFFAD-D781-4E53-A09B-9B71B55D7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474533" cy="1224136"/>
          </a:xfrm>
        </p:spPr>
        <p:txBody>
          <a:bodyPr/>
          <a:lstStyle/>
          <a:p>
            <a:pPr algn="just"/>
            <a:r>
              <a:rPr lang="es-ES" b="0" i="0" dirty="0">
                <a:solidFill>
                  <a:srgbClr val="050E17"/>
                </a:solidFill>
                <a:effectLst/>
              </a:rPr>
              <a:t>        La aplicación “INCUBA" obtiene los datos de temperatura, humedad, volteos y fallos eléctricos de las incubadoras a través de sensores , los cual son </a:t>
            </a:r>
            <a:r>
              <a:rPr lang="es-ES" b="0" i="0" dirty="0" err="1">
                <a:solidFill>
                  <a:srgbClr val="050E17"/>
                </a:solidFill>
                <a:effectLst/>
              </a:rPr>
              <a:t>envíados</a:t>
            </a:r>
            <a:r>
              <a:rPr lang="es-ES" b="0" i="0" dirty="0">
                <a:solidFill>
                  <a:srgbClr val="050E17"/>
                </a:solidFill>
                <a:effectLst/>
              </a:rPr>
              <a:t> los datos a una API Web. Ésta la almacena en una base de datos para que la aplicación móvil pueda consultarla y mostrar alertas en caso de incidencias que requieran atención inmediata.</a:t>
            </a:r>
            <a:endParaRPr lang="es-CU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7BA584-A34D-4928-B7F4-54101BA968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780928"/>
            <a:ext cx="4773295" cy="29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0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33425-C3B3-4DA4-88BE-527D5BDB5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78513"/>
            <a:ext cx="9093259" cy="5213735"/>
          </a:xfrm>
        </p:spPr>
        <p:txBody>
          <a:bodyPr wrap="none">
            <a:spAutoFit/>
          </a:bodyPr>
          <a:lstStyle/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        Evaluación de la propuesta y potenciales resultados futuros si se aplicara un monitoreo continuo de los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 sensores de las incubadoras: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Entrevistas a expertos (n=3):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         • Valoración positiva de la facilidad de uso, utilidad y potencial de optimización en un futuro.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Sugerencias de mejora incorporadas al prototipo.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Estudio de campo (n=3 incubadoras, 2 meses):</a:t>
            </a:r>
            <a:b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</a:b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•Reducción de visitas físicas y tiempo dedicado que podría disminuir en el futuro con un monitoreo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constante. </a:t>
            </a:r>
            <a:b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</a:b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•Aumento de la tasa media de eclosión satisfactoria.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Discusión: Los resultados que se podrían obtener indican que la propuesta cumpliría con el objetivo de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facilitar el seguimiento del proceso de incubación mediante tecnología móvil de forma preliminar.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No obstante, se requieren estudios con muestras y un monitoreo frecuente de las variables para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generalizar los hallazgos, profundizar en las causas del éxito reproductivo e ir incrementando los beneficios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 de optimización y automatización.</a:t>
            </a:r>
            <a:b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</a:b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Un seguimiento continuo y detallado de los parámetros medidos en las incubadoras podría redundar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en una reducción significativa de la carga de trabajo, una tasa de eclosión aún superior y una mayor </a:t>
            </a:r>
          </a:p>
          <a:p>
            <a:pPr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satisfacción de los usuarios con el sistema.</a:t>
            </a:r>
          </a:p>
          <a:p>
            <a:endParaRPr lang="es-CU" dirty="0"/>
          </a:p>
        </p:txBody>
      </p:sp>
    </p:spTree>
    <p:extLst>
      <p:ext uri="{BB962C8B-B14F-4D97-AF65-F5344CB8AC3E}">
        <p14:creationId xmlns:p14="http://schemas.microsoft.com/office/powerpoint/2010/main" val="262813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1A5DF-02B0-4135-8F7C-F1B781983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474533" cy="5169718"/>
          </a:xfrm>
        </p:spPr>
        <p:txBody>
          <a:bodyPr wrap="none"/>
          <a:lstStyle/>
          <a:p>
            <a:pPr algn="l"/>
            <a:r>
              <a:rPr lang="es-ES" b="1" i="0" dirty="0">
                <a:solidFill>
                  <a:srgbClr val="050E17"/>
                </a:solidFill>
                <a:effectLst/>
              </a:rPr>
              <a:t>Contribuciones: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</a:rPr>
              <a:t>Propuesta de una solución basada en las tecnologías de comunicación y una aplicación móvil para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</a:rPr>
              <a:t>optimizar la gestión de incubadoras avícolas mediante el monitoreo remoto de parámetros ambientales.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</a:rPr>
              <a:t>Metodología de diseño centrado en el usuario aplicado al desarrollo tecnológico, que permite 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</a:rPr>
              <a:t>adaptar los resultados a las necesidades reales de los usuarios.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</a:rPr>
              <a:t>Estudio de campo que avala los beneficios de la propuesta en términos de reducción de costes, 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</a:rPr>
              <a:t>aumento de la productividad y eficacia.</a:t>
            </a:r>
          </a:p>
          <a:p>
            <a:pPr marL="0" indent="0" algn="l"/>
            <a:endParaRPr lang="es-ES" b="0" i="0" dirty="0">
              <a:solidFill>
                <a:srgbClr val="050E17"/>
              </a:solidFill>
              <a:effectLst/>
            </a:endParaRPr>
          </a:p>
          <a:p>
            <a:pPr algn="l"/>
            <a:r>
              <a:rPr lang="es-ES" b="1" i="0" dirty="0">
                <a:solidFill>
                  <a:srgbClr val="050E17"/>
                </a:solidFill>
                <a:effectLst/>
                <a:latin typeface="-apple-system"/>
              </a:rPr>
              <a:t>Implicaciones prácticas</a:t>
            </a: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Las empresas del sector podrán optimizar la rentabilidad de sus negocios a través de la disminución 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de visitas físicas a las instalaciones y automatización de tareas rutinarias de monitorización.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Se adapta una tecnología emergente a necesidades concretas del ámbito de la producción avícola, 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demostrando su potencial de optimización de procesos.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El diseño centrado en el usuario de la solución propuesta garantiza su facilidad de uso e implantación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 en la rutina de los trabajadores.</a:t>
            </a:r>
          </a:p>
          <a:p>
            <a:endParaRPr lang="es-CU" dirty="0"/>
          </a:p>
        </p:txBody>
      </p:sp>
    </p:spTree>
    <p:extLst>
      <p:ext uri="{BB962C8B-B14F-4D97-AF65-F5344CB8AC3E}">
        <p14:creationId xmlns:p14="http://schemas.microsoft.com/office/powerpoint/2010/main" val="175755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8A69FF-2A4C-4374-8358-BFF2FD32C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2"/>
            <a:ext cx="8402525" cy="5169718"/>
          </a:xfrm>
        </p:spPr>
        <p:txBody>
          <a:bodyPr wrap="none"/>
          <a:lstStyle/>
          <a:p>
            <a:pPr algn="l"/>
            <a:r>
              <a:rPr lang="es-ES" b="1" i="0" dirty="0">
                <a:solidFill>
                  <a:srgbClr val="050E17"/>
                </a:solidFill>
                <a:effectLst/>
                <a:latin typeface="-apple-system"/>
              </a:rPr>
              <a:t>Líneas de trabajo futuras: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Ampliación de la muestra del estudio de campo y generalización de resultados a nivel nacional o 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internacional.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Análisis de la relación entre las mejoras obtenidas y la fidelización de clientes para conocer el impacto 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económico de la propuesta.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Estudio de la percepción de los consumidores sobre iniciativas tecnológicas en el sector avícola que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 optimizan la productividad y sostenibilidad.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Monitoreo de sensores </a:t>
            </a:r>
            <a:r>
              <a:rPr lang="es-ES" i="0" dirty="0">
                <a:solidFill>
                  <a:srgbClr val="050E17"/>
                </a:solidFill>
                <a:latin typeface="-apple-system"/>
              </a:rPr>
              <a:t>para obtener</a:t>
            </a: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 parámetros de interés (CO2, amoníaco, polvo, etc.) </a:t>
            </a:r>
          </a:p>
          <a:p>
            <a:pPr marL="0" indent="0" algn="l"/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y subsistemas (ventilación, iluminación, alimentación, etc.).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50E17"/>
                </a:solidFill>
                <a:effectLst/>
                <a:latin typeface="-apple-system"/>
              </a:rPr>
              <a:t>Evaluación comparativa con otras soluciones tecnológicas de mercado.</a:t>
            </a:r>
          </a:p>
          <a:p>
            <a:endParaRPr lang="es-CU" dirty="0"/>
          </a:p>
        </p:txBody>
      </p:sp>
    </p:spTree>
    <p:extLst>
      <p:ext uri="{BB962C8B-B14F-4D97-AF65-F5344CB8AC3E}">
        <p14:creationId xmlns:p14="http://schemas.microsoft.com/office/powerpoint/2010/main" val="2204162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10973</TotalTime>
  <Words>1323</Words>
  <Application>Microsoft Office PowerPoint</Application>
  <PresentationFormat>Presentación en pantalla (4:3)</PresentationFormat>
  <Paragraphs>108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-apple-system</vt:lpstr>
      <vt:lpstr>Calibri</vt:lpstr>
      <vt:lpstr>Arial</vt:lpstr>
      <vt:lpstr>맑은 고딕</vt:lpstr>
      <vt:lpstr>굴림체</vt:lpstr>
      <vt:lpstr>Calibri Light</vt:lpstr>
      <vt:lpstr>Office 테마</vt:lpstr>
      <vt:lpstr>Aplicación móvil para el monitoreo y análisis de las incubadoras de aves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Jose Lara</cp:lastModifiedBy>
  <cp:revision>34</cp:revision>
  <dcterms:created xsi:type="dcterms:W3CDTF">2010-02-01T08:03:16Z</dcterms:created>
  <dcterms:modified xsi:type="dcterms:W3CDTF">2023-05-13T04:53:10Z</dcterms:modified>
  <cp:category>www.slidemembers.com</cp:category>
</cp:coreProperties>
</file>